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6"/>
  </p:notesMasterIdLst>
  <p:sldIdLst>
    <p:sldId id="256" r:id="rId2"/>
    <p:sldId id="269" r:id="rId3"/>
    <p:sldId id="285" r:id="rId4"/>
    <p:sldId id="275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6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5DC95E-2770-4B71-A418-0DD8E8BB2902}" v="3" dt="2023-08-25T14:58:41.1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9894" autoAdjust="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jp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CFFA3F-FB4C-4DCB-91E6-DE1D50962C7B}" type="datetimeFigureOut">
              <a:rPr lang="en-CA" smtClean="0"/>
              <a:t>2023-12-21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020D52-2077-459F-B3A2-BE3CB072DD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2398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Bonjour à tous, Je suis heureux de vous présenter notre projet d’</a:t>
            </a:r>
            <a:r>
              <a:rPr lang="fr-FR" dirty="0" err="1"/>
              <a:t>entrprise</a:t>
            </a:r>
            <a:r>
              <a:rPr lang="fr-FR" dirty="0"/>
              <a:t>. </a:t>
            </a:r>
            <a:r>
              <a:rPr lang="fr-FR" dirty="0" err="1"/>
              <a:t>Revetemens</a:t>
            </a:r>
            <a:r>
              <a:rPr lang="fr-FR" dirty="0"/>
              <a:t> SCT (ou Sugar </a:t>
            </a:r>
            <a:r>
              <a:rPr lang="fr-FR" dirty="0" err="1"/>
              <a:t>coated</a:t>
            </a:r>
            <a:r>
              <a:rPr lang="fr-FR" dirty="0"/>
              <a:t> technologies en Anglais), qui souhaite fournir </a:t>
            </a:r>
            <a:r>
              <a:rPr lang="fr-FR" dirty="0">
                <a:solidFill>
                  <a:schemeClr val="tx1"/>
                </a:solidFill>
              </a:rPr>
              <a:t>des produits de revêtement UV </a:t>
            </a:r>
            <a:r>
              <a:rPr lang="fr-FR">
                <a:solidFill>
                  <a:schemeClr val="tx1"/>
                </a:solidFill>
              </a:rPr>
              <a:t>plus écologiques et </a:t>
            </a:r>
            <a:r>
              <a:rPr lang="fr-FR" dirty="0">
                <a:solidFill>
                  <a:schemeClr val="tx1"/>
                </a:solidFill>
              </a:rPr>
              <a:t>d'origine biologique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>
              <a:solidFill>
                <a:schemeClr val="tx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>
                <a:solidFill>
                  <a:schemeClr val="tx1"/>
                </a:solidFill>
              </a:rPr>
              <a:t>Spin off d’une technologie que nous avons développé au cours des 3 dernières années</a:t>
            </a:r>
            <a:endParaRPr lang="fr-CA" dirty="0">
              <a:solidFill>
                <a:schemeClr val="tx1"/>
              </a:solidFill>
            </a:endParaRP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0D52-2077-459F-B3A2-BE3CB072DDD3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4020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Apres plusieurs année de recherche, Nous avons donc mis au point un polymère à séchage UV dérivé de plantes, qui utilise des sucres naturels comme matière première.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Notre solution peut être utilisée dans des applications de revêtement UV solubles dans l'eau.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Et surtout, il est </a:t>
            </a:r>
            <a:r>
              <a:rPr lang="fr-FR" sz="1200" dirty="0"/>
              <a:t>Fabriqué à partir de matières premières renouvelables et accessibles.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0D52-2077-459F-B3A2-BE3CB072DDD3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25187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Nous effectuons présentement des essais pilotes sur les planchers de bois, pour évaluer les formulation optimales, la performance (résistance et autre), ainsi que le coût de production. </a:t>
            </a:r>
          </a:p>
          <a:p>
            <a:endParaRPr lang="fr-CA" dirty="0"/>
          </a:p>
          <a:p>
            <a:r>
              <a:rPr lang="fr-CA" dirty="0"/>
              <a:t>Nous avons récemment obtenu deux lettre d’intention de la part de manufacturiers de planchers aux Québec, qui serait intéressé à teste notre revêtements sur leur produits.</a:t>
            </a:r>
          </a:p>
          <a:p>
            <a:endParaRPr lang="fr-CA" dirty="0"/>
          </a:p>
          <a:p>
            <a:r>
              <a:rPr lang="fr-CA" dirty="0"/>
              <a:t>Notre technologie est protégé présentement par un brevet provisoire, et nous sommes en négociation pour l’obtention d’une licence exclusive.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0D52-2077-459F-B3A2-BE3CB072DDD3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33147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Notre équipe est actuellement constituée de moi-même et du prof Andrew </a:t>
            </a:r>
            <a:r>
              <a:rPr lang="fr-FR" dirty="0" err="1"/>
              <a:t>Pelling</a:t>
            </a:r>
            <a:r>
              <a:rPr lang="fr-F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 Je suis chercheur à l’université d’Ottawa, j'ai plusieurs années d'expérience dans le domaine de la cellulose et j'ai fondé une start-up.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Andrew est professeur de physique, entrepreneur en série et membre Ted.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Nous croyons maintenant qu'il est temps d'agrandir l'équipe. Donc si quelqu'un est intéressé et souhaite nous rejoindre, n'hésitez pas à nous contacter.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0D52-2077-459F-B3A2-BE3CB072DDD3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5928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58711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18915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493734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51054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65743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718652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863381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80155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47510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32150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094928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14395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73396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76933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874775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2583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B9F85-9608-48BF-9190-A5ACBE468776}" type="datetimeFigureOut">
              <a:rPr lang="fr-CA" smtClean="0"/>
              <a:t>2023-12-21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3D55703-4508-44BF-ADC4-F1471943B177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50551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em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xt&#10;&#10;Description automatically generated">
            <a:extLst>
              <a:ext uri="{FF2B5EF4-FFF2-40B4-BE49-F238E27FC236}">
                <a16:creationId xmlns:a16="http://schemas.microsoft.com/office/drawing/2014/main" id="{75E90644-3102-0743-56EE-18605ED395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130" y="2087531"/>
            <a:ext cx="7146873" cy="1845567"/>
          </a:xfrm>
          <a:prstGeom prst="rect">
            <a:avLst/>
          </a:pr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C30438FD-A635-70A3-0676-F215A0866F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577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94"/>
    </mc:Choice>
    <mc:Fallback xmlns="">
      <p:transition spd="slow" advTm="1059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7">
            <a:extLst>
              <a:ext uri="{FF2B5EF4-FFF2-40B4-BE49-F238E27FC236}">
                <a16:creationId xmlns:a16="http://schemas.microsoft.com/office/drawing/2014/main" id="{43480D7D-8E3F-1D9B-0DBB-C47C14C60C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1" r="53333"/>
          <a:stretch/>
        </p:blipFill>
        <p:spPr>
          <a:xfrm rot="5400000">
            <a:off x="462879" y="1211386"/>
            <a:ext cx="2230916" cy="23788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A07FA6-0C35-EAC7-2E21-2ABD758B5F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4666" y="977362"/>
            <a:ext cx="2921808" cy="3120672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9DA69481-DE4D-A3C5-2C0C-9930348ACB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3114" y="2291579"/>
            <a:ext cx="1766856" cy="456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88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25"/>
    </mc:Choice>
    <mc:Fallback xmlns="">
      <p:transition spd="slow" advTm="1002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221028_134748">
            <a:hlinkClick r:id="" action="ppaction://media"/>
            <a:extLst>
              <a:ext uri="{FF2B5EF4-FFF2-40B4-BE49-F238E27FC236}">
                <a16:creationId xmlns:a16="http://schemas.microsoft.com/office/drawing/2014/main" id="{4FF999E7-19E4-E293-912D-9DB75A2F3D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39273"/>
          <a:stretch/>
        </p:blipFill>
        <p:spPr>
          <a:xfrm>
            <a:off x="4800601" y="318810"/>
            <a:ext cx="3710804" cy="34372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BCBBC3-DEFC-7585-1AFA-487140AE005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63" t="33405" r="35702" b="7524"/>
          <a:stretch/>
        </p:blipFill>
        <p:spPr>
          <a:xfrm>
            <a:off x="8602013" y="2122877"/>
            <a:ext cx="3420108" cy="294004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BB1E7A-2463-7026-D929-1A05E2B59B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879" y="236266"/>
            <a:ext cx="4204002" cy="335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020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14"/>
    </mc:Choice>
    <mc:Fallback xmlns="">
      <p:transition spd="slow" advTm="10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7" objId="5"/>
        <p14:playEvt time="9175" objId="5"/>
        <p14:stopEvt time="10490" objId="5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3CA39DA3-5326-4B2E-BE16-E3D7AFCB4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21873"/>
            <a:ext cx="6600418" cy="660041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EAADBC8-AF95-42D7-9510-B520A8F22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3012" y="3148447"/>
            <a:ext cx="2710774" cy="2710774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E02A34E0-D64C-6076-BD25-8A50CEFBB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399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72"/>
    </mc:Choice>
    <mc:Fallback xmlns="">
      <p:transition spd="slow" advTm="9672"/>
    </mc:Fallback>
  </mc:AlternateContent>
</p:sld>
</file>

<file path=ppt/theme/theme1.xml><?xml version="1.0" encoding="utf-8"?>
<a:theme xmlns:a="http://schemas.openxmlformats.org/drawingml/2006/main" name="Facet">
  <a:themeElements>
    <a:clrScheme name="Custom 3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9FE98"/>
      </a:accent1>
      <a:accent2>
        <a:srgbClr val="99FE98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7270</TotalTime>
  <Words>271</Words>
  <Application>Microsoft Office PowerPoint</Application>
  <PresentationFormat>Widescreen</PresentationFormat>
  <Paragraphs>22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Supply chain</dc:title>
  <dc:creator>Maxime Leblanc Latour</dc:creator>
  <cp:lastModifiedBy>Pronoy Fuad</cp:lastModifiedBy>
  <cp:revision>86</cp:revision>
  <dcterms:created xsi:type="dcterms:W3CDTF">2022-04-13T14:45:20Z</dcterms:created>
  <dcterms:modified xsi:type="dcterms:W3CDTF">2023-12-23T04:41:13Z</dcterms:modified>
</cp:coreProperties>
</file>

<file path=docProps/thumbnail.jpeg>
</file>